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![](../img/docs-design/old.png)
![](../img/docs-design/old.gif)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
  - To docs
  - Back to main site
- Maintenance problems
  - 2 places
    - Different departments
  - Wordpress
  - MkDocs
- Navigation was unclear
  - No return
Solution:
- Move the home page
- Make it easy to maintain
- Cohesive experience
  - Same navigation
  - Same styling
- Feeling of wholeness
- Boost aesthetic-usability
  - Perceived professionalism
  - Perceived functionalism
  - Things will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![](../img/docs-design/home.png)
![](../img/docs-design/home.gif)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 for the documentation
  - Generate consensus
  - Value for the goals
- Established the co-ownership
  - Share responsibility
  - Garner expertise
- Made it clear and accessible
  - Readable
  - Visible
  - Tweaked to meet needs
  - Extended to better serve people
- Improved the user experience
  - Researched
  - Experimented
  - Created guidelines
  - Highlighted the main journeys
  - Cross-linked more
- Unified documentation websites’ experience
  - Made it feel whole
  - Ease navigation
  - Professional looking
To do:
- How users are experiencing
  - Journeys effective?
  - Do we have more views?
- Review outdated content
  - A lot of bloat
  - Needs thorough review
- Weed out inconsistencies
  - All instances closer to each other in structure
- Add practical examples/recipes
  - In our studies
  - People benefit from seeing examples
  - Create them when we have more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2024-03-01T15:26:43Z</dcterms:created>
  <dcterms:modified xsi:type="dcterms:W3CDTF">2024-03-01T15:26:43Z</dcterms:modified>
</cp:coreProperties>
</file>